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8" r:id="rId3"/>
    <p:sldId id="357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1" r:id="rId17"/>
    <p:sldId id="372" r:id="rId18"/>
    <p:sldId id="356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C32D2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34" autoAdjust="0"/>
    <p:restoredTop sz="94660"/>
  </p:normalViewPr>
  <p:slideViewPr>
    <p:cSldViewPr>
      <p:cViewPr varScale="1">
        <p:scale>
          <a:sx n="73" d="100"/>
          <a:sy n="73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D471B7-DAF7-4A7B-80AA-C57E54AFE143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ED211A7-95D1-44C6-A883-B8BA5D410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5039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784FAA0-6FC2-492D-83E6-B14509147B22}" type="datetimeFigureOut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2BBAF76-87AF-4A52-B439-BCC06D1240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2758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8EDF66-D1EF-4EAA-AD78-234BCF6D2E4D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61C465-8226-4C04-BDA0-FFBA26847864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1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05350-12BB-4EA5-8F73-354F2B41F0F9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F4F375-9E5D-4311-8CCA-D511954B0BC4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4DB6E8-C67E-4906-99E7-C89538EB6BF6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A20E74-CAF1-48BD-8B43-E858109C2BD1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F7AEC-86EE-42C1-96B0-53EFEF657287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C1CA3B-0DA7-4761-BB19-73C4E79F4201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BF71B0-36AB-49D5-9A10-662FA0E0DD4B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2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266FDC-53A4-4C98-A724-F60333959F58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DD4B89-2656-4D86-9E8D-3DCD5FA37892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452AA4C-7173-40DA-9D54-BD076658B31C}" type="datetime1">
              <a:rPr lang="en-US" smtClean="0"/>
              <a:pPr/>
              <a:t>10/28/2016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3578569-809A-444B-9EA9-0D48C9659A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Demo%20of%20APP.ppt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609600"/>
            <a:ext cx="7239000" cy="1447800"/>
          </a:xfrm>
        </p:spPr>
        <p:txBody>
          <a:bodyPr>
            <a:noAutofit/>
          </a:bodyPr>
          <a:lstStyle/>
          <a:p>
            <a:r>
              <a:rPr lang="en-IN" sz="5400" b="1" i="1" dirty="0" smtClean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Gautami" pitchFamily="34" charset="0"/>
              </a:rPr>
              <a:t>    Employees Online </a:t>
            </a:r>
            <a:br>
              <a:rPr lang="en-IN" sz="5400" b="1" i="1" dirty="0" smtClean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Gautami" pitchFamily="34" charset="0"/>
              </a:rPr>
            </a:br>
            <a:r>
              <a:rPr lang="en-IN" sz="5400" b="1" i="1" dirty="0" smtClean="0">
                <a:solidFill>
                  <a:srgbClr val="FF0000"/>
                </a:solidFill>
                <a:latin typeface="Cambria" pitchFamily="18" charset="0"/>
                <a:ea typeface="Times New Roman" pitchFamily="18" charset="0"/>
                <a:cs typeface="Gautami" pitchFamily="34" charset="0"/>
              </a:rPr>
              <a:t>             (EO App) </a:t>
            </a:r>
            <a:endParaRPr lang="en-US" sz="5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4114800"/>
            <a:ext cx="3429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800" dirty="0" smtClean="0">
                <a:solidFill>
                  <a:srgbClr val="002060"/>
                </a:solidFill>
              </a:rPr>
              <a:t>Presented by</a:t>
            </a:r>
          </a:p>
          <a:p>
            <a:pPr fontAlgn="t"/>
            <a:r>
              <a:rPr lang="en-US" sz="2800" dirty="0" err="1" smtClean="0">
                <a:solidFill>
                  <a:srgbClr val="002060"/>
                </a:solidFill>
              </a:rPr>
              <a:t>Divya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Prabhu</a:t>
            </a:r>
            <a:r>
              <a:rPr lang="en-US" sz="2800" dirty="0" smtClean="0">
                <a:solidFill>
                  <a:srgbClr val="002060"/>
                </a:solidFill>
              </a:rPr>
              <a:t> GRJ</a:t>
            </a:r>
          </a:p>
          <a:p>
            <a:pPr fontAlgn="t"/>
            <a:r>
              <a:rPr lang="en-US" sz="2800" dirty="0" smtClean="0">
                <a:solidFill>
                  <a:srgbClr val="002060"/>
                </a:solidFill>
              </a:rPr>
              <a:t>Assistant Secretary,</a:t>
            </a:r>
          </a:p>
          <a:p>
            <a:pPr fontAlgn="t"/>
            <a:r>
              <a:rPr lang="en-US" sz="2800" dirty="0" smtClean="0">
                <a:solidFill>
                  <a:srgbClr val="002060"/>
                </a:solidFill>
              </a:rPr>
              <a:t>EO division,</a:t>
            </a:r>
          </a:p>
          <a:p>
            <a:pPr fontAlgn="t"/>
            <a:r>
              <a:rPr lang="en-US" sz="2800" dirty="0" smtClean="0">
                <a:solidFill>
                  <a:srgbClr val="002060"/>
                </a:solidFill>
              </a:rPr>
              <a:t>DoPT</a:t>
            </a:r>
            <a:endParaRPr lang="en-US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endParaRPr lang="en-US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0" descr="Description: mobilea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1219200" cy="137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25" y="5791200"/>
            <a:ext cx="85407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990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Need for the APP</a:t>
            </a:r>
            <a:endParaRPr lang="en-IN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066800"/>
            <a:ext cx="5269992" cy="5410200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Existing information asymmetry</a:t>
            </a:r>
          </a:p>
          <a:p>
            <a:pPr>
              <a:buClr>
                <a:srgbClr val="C0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Single source of truth.</a:t>
            </a:r>
          </a:p>
          <a:p>
            <a:pPr>
              <a:buClr>
                <a:srgbClr val="C00000"/>
              </a:buClr>
              <a:buNone/>
            </a:pPr>
            <a:r>
              <a:rPr lang="en-US" dirty="0" smtClean="0">
                <a:solidFill>
                  <a:srgbClr val="002060"/>
                </a:solidFill>
              </a:rPr>
              <a:t>       </a:t>
            </a:r>
            <a:r>
              <a:rPr lang="en-US" sz="2400" dirty="0" smtClean="0">
                <a:solidFill>
                  <a:srgbClr val="002060"/>
                </a:solidFill>
              </a:rPr>
              <a:t>-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Real time push notification</a:t>
            </a:r>
          </a:p>
          <a:p>
            <a:pPr>
              <a:buClr>
                <a:srgbClr val="C00000"/>
              </a:buClr>
              <a:buNone/>
            </a:pP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-Increases transparency</a:t>
            </a:r>
          </a:p>
          <a:p>
            <a:pPr>
              <a:buClr>
                <a:srgbClr val="C0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Management tool</a:t>
            </a:r>
          </a:p>
          <a:p>
            <a:pPr>
              <a:buClr>
                <a:srgbClr val="C00000"/>
              </a:buClr>
              <a:buNone/>
            </a:pPr>
            <a:r>
              <a:rPr lang="en-US" dirty="0" smtClean="0">
                <a:solidFill>
                  <a:srgbClr val="002060"/>
                </a:solidFill>
              </a:rPr>
              <a:t>     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Informed decision making</a:t>
            </a:r>
            <a:endParaRPr lang="en-US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rgbClr val="C0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Empowering employees</a:t>
            </a:r>
          </a:p>
          <a:p>
            <a:pPr>
              <a:buClr>
                <a:srgbClr val="C0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Eliminate multiple login</a:t>
            </a:r>
          </a:p>
          <a:p>
            <a:pPr>
              <a:buClr>
                <a:srgbClr val="C00000"/>
              </a:buClr>
              <a:buNone/>
            </a:pPr>
            <a:r>
              <a:rPr lang="en-US" i="1" dirty="0" smtClean="0">
                <a:solidFill>
                  <a:srgbClr val="002060"/>
                </a:solidFill>
              </a:rPr>
              <a:t>      -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Ease of accessibility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rgbClr val="C0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Pan India Reach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219200"/>
            <a:ext cx="2532888" cy="4968240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78569-809A-444B-9EA9-0D48C9659A3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" y="5791200"/>
            <a:ext cx="85407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ounded Rectangular Callout 11"/>
          <p:cNvSpPr/>
          <p:nvPr/>
        </p:nvSpPr>
        <p:spPr>
          <a:xfrm>
            <a:off x="6400800" y="2362200"/>
            <a:ext cx="2438400" cy="21336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Technical Integration of </a:t>
            </a:r>
          </a:p>
          <a:p>
            <a:pPr algn="ctr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   Existing 12 stand alone modules.</a:t>
            </a:r>
            <a:endParaRPr lang="en-IN" sz="2000" b="1" dirty="0" smtClean="0">
              <a:solidFill>
                <a:srgbClr val="FF0000"/>
              </a:solidFill>
            </a:endParaRPr>
          </a:p>
          <a:p>
            <a:pPr algn="ctr"/>
            <a:endParaRPr lang="en-I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  <a:hlinkClick r:id="rId2" action="ppaction://hlinkpres?slideindex=1&amp;slidetitle=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hlinkClick r:id="rId2" action="ppaction://hlinkpres?slideindex=1&amp;slidetitle="/>
              </a:rPr>
              <a:t>Demonstration of App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78569-809A-444B-9EA9-0D48C9659A3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C:\Users\DoPT\Downloads\Screenshot_2016-09-27-12-14-13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143000"/>
            <a:ext cx="2971800" cy="5334000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048000"/>
            <a:ext cx="85407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ight Arrow 9"/>
          <p:cNvSpPr/>
          <p:nvPr/>
        </p:nvSpPr>
        <p:spPr>
          <a:xfrm>
            <a:off x="1143000" y="35052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2" descr="C:\Users\DoPT\AppData\Local\Temp\Screenshot_2016-10-04-16-45-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1143000"/>
            <a:ext cx="2971800" cy="5257800"/>
          </a:xfrm>
          <a:prstGeom prst="rect">
            <a:avLst/>
          </a:prstGeom>
          <a:noFill/>
        </p:spPr>
      </p:pic>
      <p:sp>
        <p:nvSpPr>
          <p:cNvPr id="11" name="Right Arrow 10"/>
          <p:cNvSpPr/>
          <p:nvPr/>
        </p:nvSpPr>
        <p:spPr>
          <a:xfrm>
            <a:off x="5105400" y="35052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chemeClr val="accent2">
                    <a:lumMod val="50000"/>
                  </a:schemeClr>
                </a:solidFill>
                <a:latin typeface="Gill Sans MT" pitchFamily="34" charset="0"/>
              </a:rPr>
              <a:t>What’s New</a:t>
            </a:r>
            <a:endParaRPr lang="en-IN" b="1" dirty="0">
              <a:solidFill>
                <a:schemeClr val="accent2">
                  <a:lumMod val="50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38915" name="Picture 3" descr="C:\Users\DoPT\Downloads\Screenshot_2016-10-27-15-24-41 (1)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371600"/>
            <a:ext cx="2895600" cy="4876800"/>
          </a:xfrm>
          <a:prstGeom prst="rect">
            <a:avLst/>
          </a:prstGeom>
          <a:noFill/>
        </p:spPr>
      </p:pic>
      <p:pic>
        <p:nvPicPr>
          <p:cNvPr id="8" name="Picture 2" descr="C:\Users\DoPT\Downloads\Screenshot_2016-10-27-15-24-52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1219200"/>
            <a:ext cx="3028950" cy="5257800"/>
          </a:xfrm>
          <a:prstGeom prst="rect">
            <a:avLst/>
          </a:prstGeom>
          <a:noFill/>
        </p:spPr>
      </p:pic>
      <p:sp>
        <p:nvSpPr>
          <p:cNvPr id="9" name="Action Button: Sound 8">
            <a:hlinkClick r:id="" action="ppaction://noaction" highlightClick="1">
              <a:snd r:embed="rId4" name="applause.wav" builtIn="1"/>
            </a:hlinkClick>
          </p:cNvPr>
          <p:cNvSpPr/>
          <p:nvPr/>
        </p:nvSpPr>
        <p:spPr>
          <a:xfrm>
            <a:off x="3886200" y="457200"/>
            <a:ext cx="762000" cy="457200"/>
          </a:xfrm>
          <a:prstGeom prst="actionButtonSoun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ight Arrow 9"/>
          <p:cNvSpPr/>
          <p:nvPr/>
        </p:nvSpPr>
        <p:spPr>
          <a:xfrm>
            <a:off x="4267200" y="3581400"/>
            <a:ext cx="1143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72"/>
          <a:stretch/>
        </p:blipFill>
        <p:spPr>
          <a:xfrm>
            <a:off x="4876800" y="838200"/>
            <a:ext cx="3581400" cy="57912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209800"/>
            <a:ext cx="2743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urved Down Arrow 6"/>
          <p:cNvSpPr/>
          <p:nvPr/>
        </p:nvSpPr>
        <p:spPr>
          <a:xfrm>
            <a:off x="3048000" y="1219200"/>
            <a:ext cx="1752600" cy="9144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78569-809A-444B-9EA9-0D48C9659A3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51" name="Picture 3" descr="C:\Users\DoPT\Downloads\Screenshot_2016-10-27-15-34-49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371600"/>
            <a:ext cx="2700338" cy="4800600"/>
          </a:xfrm>
          <a:prstGeom prst="rect">
            <a:avLst/>
          </a:prstGeom>
          <a:noFill/>
        </p:spPr>
      </p:pic>
      <p:pic>
        <p:nvPicPr>
          <p:cNvPr id="8" name="Picture 2" descr="C:\Users\DoPT\Downloads\Screenshot_2016-10-27-15-35-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447800"/>
            <a:ext cx="3005138" cy="4800600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4495800" y="3810000"/>
            <a:ext cx="914400" cy="3048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Gill Sans MT" pitchFamily="34" charset="0"/>
              </a:rPr>
              <a:t>Civil List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1026" name="Picture 2" descr="C:\Users\DoPT\Downloads\Screenshot_2016-10-27-15-24-19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219200"/>
            <a:ext cx="3276600" cy="4953000"/>
          </a:xfrm>
          <a:prstGeom prst="rect">
            <a:avLst/>
          </a:prstGeom>
          <a:noFill/>
        </p:spPr>
      </p:pic>
      <p:sp>
        <p:nvSpPr>
          <p:cNvPr id="1028" name="AutoShape 4" descr="Displaying Screenshot_2016-10-27-15-24-0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30" name="AutoShape 6" descr="Displaying Screenshot_2016-10-27-15-24-0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2" descr="C:\Users\DoPT\Downloads\Screenshot_2016-10-27-15-24-08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371600"/>
            <a:ext cx="3048000" cy="4876800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4191000" y="3352800"/>
            <a:ext cx="990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320"/>
            <a:ext cx="8628888" cy="1143000"/>
          </a:xfrm>
        </p:spPr>
        <p:txBody>
          <a:bodyPr/>
          <a:lstStyle/>
          <a:p>
            <a:r>
              <a:rPr lang="en-IN" b="1" dirty="0" smtClean="0"/>
              <a:t>Search OMs &amp; Orders</a:t>
            </a:r>
            <a:endParaRPr lang="en-IN" b="1" dirty="0"/>
          </a:p>
        </p:txBody>
      </p:sp>
      <p:pic>
        <p:nvPicPr>
          <p:cNvPr id="6146" name="Picture 2" descr="C:\Users\DoPT\Downloads\Screenshot_2016-09-14-12-10-50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2438400" cy="3810000"/>
          </a:xfrm>
          <a:prstGeom prst="rect">
            <a:avLst/>
          </a:prstGeom>
          <a:noFill/>
        </p:spPr>
      </p:pic>
      <p:pic>
        <p:nvPicPr>
          <p:cNvPr id="6147" name="Picture 3" descr="C:\Users\DoPT\Downloads\Screenshot_2016-09-14-12-10-45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447800"/>
            <a:ext cx="2362200" cy="4495800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>
          <a:xfrm>
            <a:off x="2819400" y="3048000"/>
            <a:ext cx="381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2" descr="C:\Users\DoPT\Downloads\Screenshot_2016-09-28-10-42-59 (1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143000"/>
            <a:ext cx="2700338" cy="5181600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5791200" y="3048000"/>
            <a:ext cx="381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Vacancies Circular</a:t>
            </a:r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78569-809A-444B-9EA9-0D48C9659A3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3" descr="C:\Users\DoPT\Downloads\Screenshot_2016-09-14-12-09-4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3005138" cy="4800600"/>
          </a:xfrm>
          <a:prstGeom prst="rect">
            <a:avLst/>
          </a:prstGeom>
          <a:noFill/>
        </p:spPr>
      </p:pic>
      <p:pic>
        <p:nvPicPr>
          <p:cNvPr id="8" name="Picture 2" descr="C:\Users\DoPT\Downloads\Screenshot_2016-09-28-10-12-17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447800"/>
            <a:ext cx="3733800" cy="5181600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3657600" y="3733800"/>
            <a:ext cx="1219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2971800" cy="792162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chemeClr val="accent2">
                    <a:lumMod val="50000"/>
                  </a:schemeClr>
                </a:solidFill>
                <a:latin typeface="Gill Sans MT" pitchFamily="34" charset="0"/>
              </a:rPr>
              <a:t>Holiday List</a:t>
            </a:r>
            <a:endParaRPr lang="en-IN" b="1" dirty="0">
              <a:solidFill>
                <a:schemeClr val="accent2">
                  <a:lumMod val="50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39939" name="Picture 3" descr="C:\Users\DoPT\Downloads\Screenshot_2016-10-27-15-25-23 (1)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352800" cy="5105400"/>
          </a:xfrm>
          <a:prstGeom prst="rect">
            <a:avLst/>
          </a:prstGeom>
          <a:noFill/>
        </p:spPr>
      </p:pic>
      <p:pic>
        <p:nvPicPr>
          <p:cNvPr id="7" name="Picture 2" descr="C:\Users\DoPT\Downloads\Screenshot_2016-09-14-12-11-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95400"/>
            <a:ext cx="3352800" cy="4953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562600" y="381000"/>
            <a:ext cx="2048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 smtClean="0">
                <a:solidFill>
                  <a:schemeClr val="accent2">
                    <a:lumMod val="50000"/>
                  </a:schemeClr>
                </a:solidFill>
                <a:latin typeface="Gill Sans MT" pitchFamily="34" charset="0"/>
              </a:rPr>
              <a:t>Directory</a:t>
            </a:r>
            <a:endParaRPr lang="en-IN" sz="3200" b="1" dirty="0">
              <a:solidFill>
                <a:schemeClr val="accent2">
                  <a:lumMod val="50000"/>
                </a:schemeClr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762000"/>
            <a:ext cx="3733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83" b="7853"/>
          <a:stretch/>
        </p:blipFill>
        <p:spPr>
          <a:xfrm>
            <a:off x="381000" y="1676400"/>
            <a:ext cx="2895600" cy="4343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505200" y="3733800"/>
            <a:ext cx="914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2895600" cy="715962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chemeClr val="accent2">
                    <a:lumMod val="50000"/>
                  </a:schemeClr>
                </a:solidFill>
                <a:latin typeface="Gill Sans MT" pitchFamily="34" charset="0"/>
              </a:rPr>
              <a:t>ER Sheet</a:t>
            </a:r>
            <a:endParaRPr lang="en-IN" b="1" dirty="0">
              <a:solidFill>
                <a:schemeClr val="accent2">
                  <a:lumMod val="50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2050" name="Picture 2" descr="C:\Users\DoPT\Downloads\Screenshot_2016-09-14-11-24-44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81200"/>
            <a:ext cx="2700338" cy="4648200"/>
          </a:xfrm>
          <a:prstGeom prst="rect">
            <a:avLst/>
          </a:prstGeom>
          <a:noFill/>
        </p:spPr>
      </p:pic>
      <p:pic>
        <p:nvPicPr>
          <p:cNvPr id="8" name="Picture 2" descr="C:\Users\DoPT\Downloads\Screenshot_2016-09-14-11-24-48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828800"/>
            <a:ext cx="2700338" cy="4648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90600" y="11430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latin typeface="Gill Sans MT" pitchFamily="34" charset="0"/>
              </a:rPr>
              <a:t>SELF</a:t>
            </a:r>
            <a:endParaRPr lang="en-IN" sz="2400" b="1" dirty="0">
              <a:latin typeface="Gill Sans M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0" y="1066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latin typeface="Gill Sans MT" pitchFamily="34" charset="0"/>
              </a:rPr>
              <a:t>OTHERS</a:t>
            </a:r>
            <a:endParaRPr lang="en-IN" sz="2400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Gill Sans MT" pitchFamily="34" charset="0"/>
              </a:rPr>
              <a:t>Offer List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16386" name="Picture 2" descr="C:\Users\DoPT\Downloads\Screenshot_2016-09-14-12-08-4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752600"/>
            <a:ext cx="3352800" cy="4800600"/>
          </a:xfrm>
          <a:prstGeom prst="rect">
            <a:avLst/>
          </a:prstGeom>
          <a:noFill/>
        </p:spPr>
      </p:pic>
      <p:pic>
        <p:nvPicPr>
          <p:cNvPr id="6" name="Picture 2" descr="C:\Users\DoPT\Downloads\Screenshot_2016-09-14-12-08-3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752600"/>
            <a:ext cx="3462338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2590800" cy="1143000"/>
          </a:xfrm>
        </p:spPr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Gill Sans MT" pitchFamily="34" charset="0"/>
              </a:rPr>
              <a:t>APAR 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4098" name="Picture 2" descr="C:\Users\DoPT\Downloads\Screenshot_2016-09-14-12-08-48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3048000" cy="4876800"/>
          </a:xfrm>
          <a:prstGeom prst="rect">
            <a:avLst/>
          </a:prstGeom>
          <a:noFill/>
        </p:spPr>
      </p:pic>
      <p:pic>
        <p:nvPicPr>
          <p:cNvPr id="6" name="Picture 2" descr="C:\Users\DoPT\Downloads\Screenshot_2016-09-14-12-09-0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1219200"/>
            <a:ext cx="2667000" cy="5029200"/>
          </a:xfrm>
          <a:prstGeom prst="rect">
            <a:avLst/>
          </a:prstGeom>
          <a:noFill/>
        </p:spPr>
      </p:pic>
      <p:pic>
        <p:nvPicPr>
          <p:cNvPr id="7" name="Picture 2" descr="C:\Users\DoPT\Downloads\Screenshot_2016-09-28-10-52-2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447800"/>
            <a:ext cx="2700338" cy="4495800"/>
          </a:xfrm>
          <a:prstGeom prst="rect">
            <a:avLst/>
          </a:prstGeom>
          <a:noFill/>
        </p:spPr>
      </p:pic>
      <p:sp>
        <p:nvSpPr>
          <p:cNvPr id="8" name="Curved Up Arrow 7"/>
          <p:cNvSpPr/>
          <p:nvPr/>
        </p:nvSpPr>
        <p:spPr>
          <a:xfrm>
            <a:off x="2362200" y="5638800"/>
            <a:ext cx="1371600" cy="685800"/>
          </a:xfrm>
          <a:prstGeom prst="curvedUpArrow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381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IN" sz="4400" b="1" dirty="0" smtClean="0">
                <a:solidFill>
                  <a:schemeClr val="accent2">
                    <a:lumMod val="75000"/>
                  </a:schemeClr>
                </a:solidFill>
                <a:latin typeface="Gill Sans MT" pitchFamily="34" charset="0"/>
              </a:rPr>
              <a:t>IPR </a:t>
            </a:r>
            <a:endParaRPr lang="en-IN" sz="4400" b="1" dirty="0">
              <a:solidFill>
                <a:schemeClr val="accent2">
                  <a:lumMod val="75000"/>
                </a:schemeClr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320"/>
            <a:ext cx="4191000" cy="868680"/>
          </a:xfrm>
        </p:spPr>
        <p:txBody>
          <a:bodyPr>
            <a:normAutofit fontScale="90000"/>
          </a:bodyPr>
          <a:lstStyle/>
          <a:p>
            <a:r>
              <a:rPr lang="en-IN" b="1" dirty="0" err="1" smtClean="0">
                <a:solidFill>
                  <a:schemeClr val="accent2">
                    <a:lumMod val="75000"/>
                  </a:schemeClr>
                </a:solidFill>
                <a:latin typeface="Gill Sans MT" pitchFamily="34" charset="0"/>
              </a:rPr>
              <a:t>Officers@Centre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39" b="10101"/>
          <a:stretch/>
        </p:blipFill>
        <p:spPr>
          <a:xfrm>
            <a:off x="685800" y="1295400"/>
            <a:ext cx="3482816" cy="5328591"/>
          </a:xfrm>
          <a:prstGeom prst="rect">
            <a:avLst/>
          </a:prstGeom>
        </p:spPr>
      </p:pic>
      <p:pic>
        <p:nvPicPr>
          <p:cNvPr id="8" name="Picture 2" descr="C:\Users\DoPT\Downloads\Screenshot_2016-10-27-15-35-37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295400"/>
            <a:ext cx="3048000" cy="4953000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>
            <a:off x="4495800" y="31242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accent2">
                    <a:lumMod val="75000"/>
                  </a:schemeClr>
                </a:solidFill>
                <a:latin typeface="Gill Sans MT" pitchFamily="34" charset="0"/>
              </a:rPr>
              <a:t>Training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9" name="Picture 2" descr="C:\Users\DoPT\Downloads\Screenshot_2016-09-22-12-46-03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1524000"/>
            <a:ext cx="2590800" cy="4800600"/>
          </a:xfrm>
          <a:prstGeom prst="rect">
            <a:avLst/>
          </a:prstGeom>
          <a:noFill/>
        </p:spPr>
      </p:pic>
      <p:pic>
        <p:nvPicPr>
          <p:cNvPr id="10" name="Picture 2" descr="C:\Users\DoPT\Downloads\Screenshot_2016-09-22-12-46-0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4124" y="1524000"/>
            <a:ext cx="2614613" cy="4800600"/>
          </a:xfrm>
          <a:prstGeom prst="rect">
            <a:avLst/>
          </a:prstGeom>
          <a:noFill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905000"/>
            <a:ext cx="26860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ight Arrow 12"/>
          <p:cNvSpPr/>
          <p:nvPr/>
        </p:nvSpPr>
        <p:spPr>
          <a:xfrm>
            <a:off x="2971800" y="28956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38800" y="2438400"/>
            <a:ext cx="3505200" cy="990600"/>
          </a:xfrm>
        </p:spPr>
        <p:txBody>
          <a:bodyPr/>
          <a:lstStyle/>
          <a:p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THANK YOU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78569-809A-444B-9EA9-0D48C9659A39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3716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838200" y="36576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Download from Google play store using key word</a:t>
            </a:r>
          </a:p>
          <a:p>
            <a:pPr algn="ctr"/>
            <a:r>
              <a:rPr lang="en-IN" sz="2400" b="1" dirty="0" smtClean="0"/>
              <a:t>   “</a:t>
            </a:r>
            <a:r>
              <a:rPr lang="en-IN" sz="2400" b="1" dirty="0" err="1" smtClean="0"/>
              <a:t>dopt</a:t>
            </a:r>
            <a:r>
              <a:rPr lang="en-IN" sz="2400" b="1" dirty="0" smtClean="0"/>
              <a:t> </a:t>
            </a:r>
            <a:r>
              <a:rPr lang="en-IN" sz="2400" b="1" dirty="0" err="1" smtClean="0"/>
              <a:t>eo</a:t>
            </a:r>
            <a:r>
              <a:rPr lang="en-IN" sz="2400" b="1" dirty="0" smtClean="0"/>
              <a:t>”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2040</TotalTime>
  <Words>115</Words>
  <Application>Microsoft Office PowerPoint</Application>
  <PresentationFormat>On-screen Show (4:3)</PresentationFormat>
  <Paragraphs>42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Solstice</vt:lpstr>
      <vt:lpstr>    Employees Online               (EO App) </vt:lpstr>
      <vt:lpstr>Need for the APP</vt:lpstr>
      <vt:lpstr>Slide 3</vt:lpstr>
      <vt:lpstr>Slide 4</vt:lpstr>
      <vt:lpstr>What’s New</vt:lpstr>
      <vt:lpstr>Slide 6</vt:lpstr>
      <vt:lpstr>Slide 7</vt:lpstr>
      <vt:lpstr>Civil List</vt:lpstr>
      <vt:lpstr>Search OMs &amp; Orders</vt:lpstr>
      <vt:lpstr>Vacancies Circular</vt:lpstr>
      <vt:lpstr>Holiday List</vt:lpstr>
      <vt:lpstr>Slide 12</vt:lpstr>
      <vt:lpstr>ER Sheet</vt:lpstr>
      <vt:lpstr>Offer List</vt:lpstr>
      <vt:lpstr>APAR </vt:lpstr>
      <vt:lpstr>Officers@Centre</vt:lpstr>
      <vt:lpstr>Training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Workshop on Citizen Centric Governance  - Simplification of forms</dc:title>
  <dc:creator>user</dc:creator>
  <cp:lastModifiedBy>ADMIN</cp:lastModifiedBy>
  <cp:revision>253</cp:revision>
  <dcterms:created xsi:type="dcterms:W3CDTF">2015-09-14T09:37:51Z</dcterms:created>
  <dcterms:modified xsi:type="dcterms:W3CDTF">2016-10-28T13:51:28Z</dcterms:modified>
</cp:coreProperties>
</file>